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6" r:id="rId10"/>
    <p:sldId id="267" r:id="rId11"/>
    <p:sldId id="268" r:id="rId12"/>
    <p:sldId id="269" r:id="rId13"/>
    <p:sldId id="270" r:id="rId14"/>
    <p:sldId id="271" r:id="rId15"/>
    <p:sldId id="272" r:id="rId16"/>
    <p:sldId id="273" r:id="rId17"/>
    <p:sldId id="274" r:id="rId18"/>
    <p:sldId id="275" r:id="rId19"/>
    <p:sldId id="276" r:id="rId20"/>
    <p:sldId id="265"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566" autoAdjust="0"/>
    <p:restoredTop sz="94660"/>
  </p:normalViewPr>
  <p:slideViewPr>
    <p:cSldViewPr>
      <p:cViewPr varScale="1">
        <p:scale>
          <a:sx n="97" d="100"/>
          <a:sy n="97" d="100"/>
        </p:scale>
        <p:origin x="-114" y="-17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4102981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139908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56748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376792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1798762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5879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2873428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2248097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231307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1870044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97041A-0C14-4102-B3B5-8DF75EE6A1EF}" type="datetimeFigureOut">
              <a:rPr lang="zh-CN" altLang="en-US" smtClean="0"/>
              <a:t>2012/12/3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756714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488C4"/>
            </a:gs>
            <a:gs pos="53000">
              <a:srgbClr val="D4DEFF"/>
            </a:gs>
            <a:gs pos="83000">
              <a:srgbClr val="D4DEFF"/>
            </a:gs>
            <a:gs pos="100000">
              <a:srgbClr val="96AB94"/>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7041A-0C14-4102-B3B5-8DF75EE6A1EF}" type="datetimeFigureOut">
              <a:rPr lang="zh-CN" altLang="en-US" smtClean="0"/>
              <a:t>2012/12/3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9170FE-F365-4748-9399-BFD042C81D09}" type="slidenum">
              <a:rPr lang="zh-CN" altLang="en-US" smtClean="0"/>
              <a:t>‹#›</a:t>
            </a:fld>
            <a:endParaRPr lang="zh-CN" altLang="en-US"/>
          </a:p>
        </p:txBody>
      </p:sp>
    </p:spTree>
    <p:extLst>
      <p:ext uri="{BB962C8B-B14F-4D97-AF65-F5344CB8AC3E}">
        <p14:creationId xmlns:p14="http://schemas.microsoft.com/office/powerpoint/2010/main" val="138726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MINI APP </a:t>
            </a:r>
            <a:endParaRPr lang="zh-CN" altLang="en-US" dirty="0"/>
          </a:p>
        </p:txBody>
      </p:sp>
      <p:sp>
        <p:nvSpPr>
          <p:cNvPr id="3" name="副标题 2"/>
          <p:cNvSpPr>
            <a:spLocks noGrp="1"/>
          </p:cNvSpPr>
          <p:nvPr>
            <p:ph type="subTitle" idx="1"/>
          </p:nvPr>
        </p:nvSpPr>
        <p:spPr/>
        <p:txBody>
          <a:bodyPr/>
          <a:lstStyle/>
          <a:p>
            <a:r>
              <a:rPr lang="zh-CN" altLang="en-US" dirty="0" smtClean="0"/>
              <a:t>为</a:t>
            </a:r>
            <a:r>
              <a:rPr lang="en-US" altLang="zh-CN" dirty="0" smtClean="0"/>
              <a:t>MINI</a:t>
            </a:r>
            <a:r>
              <a:rPr lang="zh-CN" altLang="en-US" dirty="0" smtClean="0"/>
              <a:t>粉儿特别定制</a:t>
            </a:r>
            <a:endParaRPr lang="en-US" altLang="zh-CN" dirty="0" smtClean="0"/>
          </a:p>
          <a:p>
            <a:r>
              <a:rPr lang="en-US" altLang="zh-CN" dirty="0" smtClean="0"/>
              <a:t>V2.0</a:t>
            </a:r>
            <a:endParaRPr lang="zh-CN" altLang="en-US" dirty="0"/>
          </a:p>
        </p:txBody>
      </p:sp>
    </p:spTree>
    <p:extLst>
      <p:ext uri="{BB962C8B-B14F-4D97-AF65-F5344CB8AC3E}">
        <p14:creationId xmlns:p14="http://schemas.microsoft.com/office/powerpoint/2010/main" val="288497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07293"/>
            <a:ext cx="8229600" cy="4525963"/>
          </a:xfrm>
        </p:spPr>
        <p:txBody>
          <a:bodyPr>
            <a:normAutofit fontScale="70000" lnSpcReduction="20000"/>
          </a:bodyPr>
          <a:lstStyle/>
          <a:p>
            <a:r>
              <a:rPr lang="zh-CN" altLang="zh-CN" sz="3400" dirty="0">
                <a:latin typeface="+mj-lt"/>
              </a:rPr>
              <a:t>顺着导航来到了活动地点，可是没有停车位，恰巧</a:t>
            </a:r>
            <a:r>
              <a:rPr lang="en-US" altLang="zh-CN" sz="3400" dirty="0">
                <a:latin typeface="+mj-lt"/>
              </a:rPr>
              <a:t>MINI app</a:t>
            </a:r>
            <a:r>
              <a:rPr lang="zh-CN" altLang="zh-CN" sz="3400" dirty="0">
                <a:latin typeface="+mj-lt"/>
              </a:rPr>
              <a:t>有停车信息提示，附近某商场，停车免费，商场距离活动地点，仅有</a:t>
            </a:r>
            <a:r>
              <a:rPr lang="en-US" altLang="zh-CN" sz="3400" dirty="0">
                <a:latin typeface="+mj-lt"/>
              </a:rPr>
              <a:t>100</a:t>
            </a:r>
            <a:r>
              <a:rPr lang="zh-CN" altLang="zh-CN" sz="3400" dirty="0">
                <a:latin typeface="+mj-lt"/>
              </a:rPr>
              <a:t>米，于是小</a:t>
            </a:r>
            <a:r>
              <a:rPr lang="en-US" altLang="zh-CN" sz="3400" dirty="0">
                <a:latin typeface="+mj-lt"/>
              </a:rPr>
              <a:t>M</a:t>
            </a:r>
            <a:r>
              <a:rPr lang="zh-CN" altLang="zh-CN" sz="3400" dirty="0">
                <a:latin typeface="+mj-lt"/>
              </a:rPr>
              <a:t>找到商场停车，然后直奔活动</a:t>
            </a:r>
            <a:r>
              <a:rPr lang="zh-CN" altLang="zh-CN" sz="3400" dirty="0" smtClean="0">
                <a:latin typeface="+mj-lt"/>
              </a:rPr>
              <a:t>现场</a:t>
            </a:r>
            <a:endParaRPr lang="zh-CN" altLang="zh-CN" sz="3400" dirty="0">
              <a:latin typeface="+mj-lt"/>
            </a:endParaRPr>
          </a:p>
          <a:p>
            <a:r>
              <a:rPr lang="zh-CN" altLang="zh-CN" sz="3400" dirty="0">
                <a:latin typeface="+mj-lt"/>
              </a:rPr>
              <a:t>这次品牌文化展，主要是通过ＡＲ技术图文和视频的形式介绍了</a:t>
            </a:r>
            <a:r>
              <a:rPr lang="en-US" altLang="zh-CN" sz="3400" dirty="0">
                <a:latin typeface="+mj-lt"/>
              </a:rPr>
              <a:t>MINI</a:t>
            </a:r>
            <a:r>
              <a:rPr lang="zh-CN" altLang="zh-CN" sz="3400" dirty="0">
                <a:latin typeface="+mj-lt"/>
              </a:rPr>
              <a:t>的品牌文化等等</a:t>
            </a:r>
            <a:r>
              <a:rPr lang="zh-CN" altLang="zh-CN" sz="3400" dirty="0" smtClean="0">
                <a:latin typeface="+mj-lt"/>
              </a:rPr>
              <a:t>。</a:t>
            </a:r>
            <a:endParaRPr lang="en-US" altLang="zh-CN" sz="3400" dirty="0" smtClean="0">
              <a:latin typeface="+mj-lt"/>
            </a:endParaRPr>
          </a:p>
          <a:p>
            <a:r>
              <a:rPr lang="en-US" altLang="zh-CN" sz="3400" dirty="0">
                <a:latin typeface="+mj-lt"/>
              </a:rPr>
              <a:t> </a:t>
            </a:r>
            <a:endParaRPr lang="zh-CN" altLang="zh-CN" sz="3400" dirty="0">
              <a:latin typeface="+mj-lt"/>
            </a:endParaRPr>
          </a:p>
          <a:p>
            <a:r>
              <a:rPr lang="zh-CN" altLang="zh-CN" sz="3400" dirty="0">
                <a:latin typeface="+mj-lt"/>
              </a:rPr>
              <a:t>最有趣的是 通过</a:t>
            </a:r>
            <a:r>
              <a:rPr lang="en-US" altLang="zh-CN" sz="3400" dirty="0">
                <a:latin typeface="+mj-lt"/>
              </a:rPr>
              <a:t>MINI app </a:t>
            </a:r>
            <a:r>
              <a:rPr lang="zh-CN" altLang="zh-CN" sz="3400" dirty="0">
                <a:latin typeface="+mj-lt"/>
              </a:rPr>
              <a:t>的</a:t>
            </a:r>
            <a:r>
              <a:rPr lang="en-US" altLang="zh-CN" sz="3400" dirty="0">
                <a:latin typeface="+mj-lt"/>
              </a:rPr>
              <a:t>AR</a:t>
            </a:r>
            <a:r>
              <a:rPr lang="zh-CN" altLang="zh-CN" sz="3400" dirty="0">
                <a:latin typeface="+mj-lt"/>
              </a:rPr>
              <a:t>技术 用户可以参与现场的游戏环节，获得</a:t>
            </a:r>
            <a:r>
              <a:rPr lang="zh-CN" altLang="zh-CN" sz="3400" dirty="0" smtClean="0">
                <a:latin typeface="+mj-lt"/>
              </a:rPr>
              <a:t>礼品</a:t>
            </a:r>
            <a:endParaRPr lang="zh-CN" altLang="zh-CN" sz="3400" dirty="0">
              <a:latin typeface="+mj-lt"/>
            </a:endParaRPr>
          </a:p>
          <a:p>
            <a:r>
              <a:rPr lang="en-US" altLang="zh-CN" sz="3400" dirty="0">
                <a:latin typeface="+mj-lt"/>
              </a:rPr>
              <a:t>AR(Augmented Reality</a:t>
            </a:r>
            <a:r>
              <a:rPr lang="zh-CN" altLang="zh-CN" sz="3400" dirty="0">
                <a:latin typeface="+mj-lt"/>
              </a:rPr>
              <a:t>）</a:t>
            </a:r>
          </a:p>
          <a:p>
            <a:r>
              <a:rPr lang="zh-CN" altLang="zh-CN" sz="3400" dirty="0">
                <a:latin typeface="+mj-lt"/>
              </a:rPr>
              <a:t>增强现实是利用计算机生成一种逼真的视、听、力、触和动等感觉的虚拟环境</a:t>
            </a:r>
            <a:r>
              <a:rPr lang="en-US" altLang="zh-CN" sz="3400" dirty="0">
                <a:latin typeface="+mj-lt"/>
              </a:rPr>
              <a:t> ,</a:t>
            </a:r>
            <a:r>
              <a:rPr lang="zh-CN" altLang="zh-CN" sz="3400" dirty="0">
                <a:latin typeface="+mj-lt"/>
              </a:rPr>
              <a:t>通过各种传感设备使用户</a:t>
            </a:r>
            <a:r>
              <a:rPr lang="en-US" altLang="zh-CN" sz="3400" dirty="0">
                <a:latin typeface="+mj-lt"/>
              </a:rPr>
              <a:t>“</a:t>
            </a:r>
            <a:r>
              <a:rPr lang="zh-CN" altLang="zh-CN" sz="3400" dirty="0">
                <a:latin typeface="+mj-lt"/>
              </a:rPr>
              <a:t>沉浸</a:t>
            </a:r>
            <a:r>
              <a:rPr lang="en-US" altLang="zh-CN" sz="3400" dirty="0">
                <a:latin typeface="+mj-lt"/>
              </a:rPr>
              <a:t>”</a:t>
            </a:r>
            <a:r>
              <a:rPr lang="zh-CN" altLang="zh-CN" sz="3400" dirty="0">
                <a:latin typeface="+mj-lt"/>
              </a:rPr>
              <a:t>到该环境中</a:t>
            </a:r>
            <a:r>
              <a:rPr lang="en-US" altLang="zh-CN" sz="3400" dirty="0">
                <a:latin typeface="+mj-lt"/>
              </a:rPr>
              <a:t> ,</a:t>
            </a:r>
            <a:r>
              <a:rPr lang="zh-CN" altLang="zh-CN" sz="3400" dirty="0">
                <a:latin typeface="+mj-lt"/>
              </a:rPr>
              <a:t>实现用户和环境直接进行自然交互。</a:t>
            </a:r>
          </a:p>
          <a:p>
            <a:endParaRPr lang="zh-CN" altLang="en-US" dirty="0"/>
          </a:p>
        </p:txBody>
      </p:sp>
    </p:spTree>
    <p:extLst>
      <p:ext uri="{BB962C8B-B14F-4D97-AF65-F5344CB8AC3E}">
        <p14:creationId xmlns:p14="http://schemas.microsoft.com/office/powerpoint/2010/main" val="1844026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75245"/>
            <a:ext cx="8229600" cy="4525963"/>
          </a:xfrm>
        </p:spPr>
        <p:txBody>
          <a:bodyPr>
            <a:normAutofit fontScale="92500" lnSpcReduction="10000"/>
          </a:bodyPr>
          <a:lstStyle/>
          <a:p>
            <a:endParaRPr lang="zh-CN" altLang="zh-CN" sz="2600" dirty="0">
              <a:latin typeface="+mj-lt"/>
            </a:endParaRPr>
          </a:p>
          <a:p>
            <a:r>
              <a:rPr lang="zh-CN" altLang="zh-CN" sz="2600" dirty="0">
                <a:latin typeface="+mj-lt"/>
              </a:rPr>
              <a:t>打开手机相机，对准某个海报，即刻获取，相关系列车型，视频介绍，等等，突破以往单一的展览</a:t>
            </a:r>
            <a:r>
              <a:rPr lang="zh-CN" altLang="zh-CN" sz="2600" dirty="0" smtClean="0">
                <a:latin typeface="+mj-lt"/>
              </a:rPr>
              <a:t>模式</a:t>
            </a:r>
          </a:p>
          <a:p>
            <a:pPr marL="0" indent="0">
              <a:buNone/>
            </a:pPr>
            <a:endParaRPr lang="zh-CN" altLang="zh-CN" sz="2600" dirty="0" smtClean="0">
              <a:latin typeface="+mj-lt"/>
            </a:endParaRPr>
          </a:p>
          <a:p>
            <a:r>
              <a:rPr lang="zh-CN" altLang="zh-CN" sz="2600" dirty="0" smtClean="0">
                <a:latin typeface="+mj-lt"/>
              </a:rPr>
              <a:t>游戏</a:t>
            </a:r>
            <a:r>
              <a:rPr lang="zh-CN" altLang="zh-CN" sz="2600" dirty="0">
                <a:latin typeface="+mj-lt"/>
              </a:rPr>
              <a:t>区域，模拟极品赛车，只要对准游戏海报扫描，就可以开始游戏互动，与玩家一起开车竞赛，第一名</a:t>
            </a:r>
            <a:r>
              <a:rPr lang="zh-CN" altLang="zh-CN" sz="2600" dirty="0" smtClean="0">
                <a:latin typeface="+mj-lt"/>
              </a:rPr>
              <a:t>获得</a:t>
            </a:r>
            <a:r>
              <a:rPr lang="en-US" altLang="zh-CN" sz="2600" dirty="0" smtClean="0">
                <a:latin typeface="+mj-lt"/>
              </a:rPr>
              <a:t>Mini</a:t>
            </a:r>
            <a:r>
              <a:rPr lang="zh-CN" altLang="zh-CN" sz="2600" dirty="0" smtClean="0">
                <a:latin typeface="+mj-lt"/>
              </a:rPr>
              <a:t>神秘</a:t>
            </a:r>
            <a:r>
              <a:rPr lang="zh-CN" altLang="zh-CN" sz="2600" dirty="0">
                <a:latin typeface="+mj-lt"/>
              </a:rPr>
              <a:t>大奖</a:t>
            </a:r>
          </a:p>
          <a:p>
            <a:endParaRPr lang="en-US" altLang="zh-CN" sz="2600" dirty="0" smtClean="0">
              <a:latin typeface="+mj-lt"/>
            </a:endParaRPr>
          </a:p>
          <a:p>
            <a:r>
              <a:rPr lang="zh-CN" altLang="zh-CN" sz="2600" dirty="0" smtClean="0">
                <a:latin typeface="+mj-lt"/>
              </a:rPr>
              <a:t>活动</a:t>
            </a:r>
            <a:r>
              <a:rPr lang="zh-CN" altLang="zh-CN" sz="2600" dirty="0">
                <a:latin typeface="+mj-lt"/>
              </a:rPr>
              <a:t>折腾半天，小</a:t>
            </a:r>
            <a:r>
              <a:rPr lang="en-US" altLang="zh-CN" sz="2600" dirty="0">
                <a:latin typeface="+mj-lt"/>
              </a:rPr>
              <a:t>M</a:t>
            </a:r>
            <a:r>
              <a:rPr lang="zh-CN" altLang="zh-CN" sz="2600" dirty="0">
                <a:latin typeface="+mj-lt"/>
              </a:rPr>
              <a:t>感觉有点饿了，可是刚来，不知道附近哪里可以喝下午茶，打开ａｐｐ发现了一家法式餐厅，看起来不错，于是小Ｍ</a:t>
            </a:r>
            <a:r>
              <a:rPr lang="zh-CN" altLang="zh-CN" sz="2600" dirty="0" smtClean="0">
                <a:latin typeface="+mj-lt"/>
              </a:rPr>
              <a:t>根据</a:t>
            </a:r>
            <a:r>
              <a:rPr lang="en-US" altLang="zh-CN" sz="2600" dirty="0" smtClean="0">
                <a:latin typeface="+mj-lt"/>
              </a:rPr>
              <a:t>app</a:t>
            </a:r>
            <a:r>
              <a:rPr lang="zh-CN" altLang="zh-CN" sz="2600" dirty="0" smtClean="0">
                <a:latin typeface="+mj-lt"/>
              </a:rPr>
              <a:t>导航</a:t>
            </a:r>
            <a:r>
              <a:rPr lang="zh-CN" altLang="zh-CN" sz="2600" dirty="0">
                <a:latin typeface="+mj-lt"/>
              </a:rPr>
              <a:t>，找到了这个餐厅，美美的度过了一</a:t>
            </a:r>
            <a:r>
              <a:rPr lang="zh-CN" altLang="zh-CN" sz="2600" dirty="0" smtClean="0">
                <a:latin typeface="+mj-lt"/>
              </a:rPr>
              <a:t>个</a:t>
            </a:r>
            <a:r>
              <a:rPr lang="zh-CN" altLang="en-US" sz="2600" dirty="0" smtClean="0">
                <a:latin typeface="+mj-lt"/>
              </a:rPr>
              <a:t>充实的下午时光</a:t>
            </a:r>
            <a:endParaRPr lang="zh-CN" altLang="zh-CN" sz="2600" dirty="0">
              <a:latin typeface="+mj-lt"/>
            </a:endParaRPr>
          </a:p>
          <a:p>
            <a:endParaRPr lang="zh-CN" altLang="en-US" dirty="0"/>
          </a:p>
        </p:txBody>
      </p:sp>
    </p:spTree>
    <p:extLst>
      <p:ext uri="{BB962C8B-B14F-4D97-AF65-F5344CB8AC3E}">
        <p14:creationId xmlns:p14="http://schemas.microsoft.com/office/powerpoint/2010/main" val="1105366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实例</a:t>
            </a:r>
            <a:r>
              <a:rPr lang="zh-CN" altLang="en-US" dirty="0" smtClean="0"/>
              <a:t>模拟（</a:t>
            </a:r>
            <a:r>
              <a:rPr lang="en-US" altLang="zh-CN" dirty="0" smtClean="0"/>
              <a:t>2</a:t>
            </a:r>
            <a:r>
              <a:rPr lang="zh-CN" altLang="en-US" dirty="0" smtClean="0"/>
              <a:t>）</a:t>
            </a:r>
            <a:endParaRPr lang="zh-CN" altLang="en-US" dirty="0"/>
          </a:p>
        </p:txBody>
      </p:sp>
      <p:sp>
        <p:nvSpPr>
          <p:cNvPr id="5" name="内容占位符 4"/>
          <p:cNvSpPr>
            <a:spLocks noGrp="1"/>
          </p:cNvSpPr>
          <p:nvPr>
            <p:ph idx="1"/>
          </p:nvPr>
        </p:nvSpPr>
        <p:spPr/>
        <p:txBody>
          <a:bodyPr/>
          <a:lstStyle/>
          <a:p>
            <a:r>
              <a:rPr lang="zh-CN" altLang="en-US" dirty="0" smtClean="0"/>
              <a:t>爱情轨迹</a:t>
            </a:r>
            <a:endParaRPr lang="en-US" altLang="zh-CN" dirty="0" smtClean="0"/>
          </a:p>
          <a:p>
            <a:r>
              <a:rPr lang="zh-CN" altLang="en-US" dirty="0" smtClean="0"/>
              <a:t>技术支持：基于</a:t>
            </a:r>
            <a:r>
              <a:rPr lang="en-US" altLang="zh-CN" dirty="0" smtClean="0"/>
              <a:t>LBS</a:t>
            </a:r>
            <a:r>
              <a:rPr lang="zh-CN" altLang="en-US" dirty="0" smtClean="0"/>
              <a:t>的路径信息记录</a:t>
            </a:r>
            <a:endParaRPr lang="en-US" altLang="zh-CN" dirty="0" smtClean="0"/>
          </a:p>
          <a:p>
            <a:r>
              <a:rPr lang="zh-CN" altLang="en-US" dirty="0" smtClean="0"/>
              <a:t>详情：</a:t>
            </a:r>
            <a:r>
              <a:rPr lang="zh-CN" altLang="zh-CN" dirty="0"/>
              <a:t>我们为</a:t>
            </a:r>
            <a:r>
              <a:rPr lang="en-US" altLang="zh-CN" dirty="0"/>
              <a:t>MINI</a:t>
            </a:r>
            <a:r>
              <a:rPr lang="zh-CN" altLang="zh-CN" dirty="0"/>
              <a:t>用户提供一种记录位置信息的服务</a:t>
            </a:r>
            <a:r>
              <a:rPr lang="zh-CN" altLang="zh-CN" dirty="0" smtClean="0"/>
              <a:t>，用户</a:t>
            </a:r>
            <a:r>
              <a:rPr lang="zh-CN" altLang="zh-CN" dirty="0"/>
              <a:t>驾车行驶到我们预先标记的点上以后，会自动进行记录，</a:t>
            </a:r>
            <a:r>
              <a:rPr lang="zh-CN" altLang="zh-CN" dirty="0" smtClean="0"/>
              <a:t>提示用户</a:t>
            </a:r>
            <a:r>
              <a:rPr lang="zh-CN" altLang="zh-CN" dirty="0"/>
              <a:t>上</a:t>
            </a:r>
            <a:r>
              <a:rPr lang="zh-CN" altLang="zh-CN" dirty="0" smtClean="0"/>
              <a:t>传</a:t>
            </a:r>
            <a:r>
              <a:rPr lang="zh-CN" altLang="en-US" dirty="0" smtClean="0"/>
              <a:t>有纪念意义</a:t>
            </a:r>
            <a:r>
              <a:rPr lang="zh-CN" altLang="zh-CN" dirty="0" smtClean="0"/>
              <a:t>图片</a:t>
            </a:r>
            <a:r>
              <a:rPr lang="zh-CN" altLang="zh-CN" dirty="0"/>
              <a:t>。如果用户跑</a:t>
            </a:r>
            <a:r>
              <a:rPr lang="zh-CN" altLang="zh-CN" dirty="0" smtClean="0"/>
              <a:t>完</a:t>
            </a:r>
            <a:r>
              <a:rPr lang="zh-CN" altLang="en-US" dirty="0" smtClean="0"/>
              <a:t>所有记录点后</a:t>
            </a:r>
            <a:r>
              <a:rPr lang="zh-CN" altLang="zh-CN" dirty="0" smtClean="0"/>
              <a:t>，</a:t>
            </a:r>
            <a:r>
              <a:rPr lang="zh-CN" altLang="zh-CN" dirty="0"/>
              <a:t>我们</a:t>
            </a:r>
            <a:r>
              <a:rPr lang="zh-CN" altLang="zh-CN" dirty="0" smtClean="0"/>
              <a:t>会用</a:t>
            </a:r>
            <a:r>
              <a:rPr lang="zh-CN" altLang="zh-CN" dirty="0"/>
              <a:t>技术将点连成</a:t>
            </a:r>
            <a:r>
              <a:rPr lang="zh-CN" altLang="zh-CN" dirty="0" smtClean="0"/>
              <a:t>图形</a:t>
            </a:r>
            <a:r>
              <a:rPr lang="zh-CN" altLang="en-US" dirty="0" smtClean="0"/>
              <a:t>留</a:t>
            </a:r>
            <a:r>
              <a:rPr lang="zh-CN" altLang="zh-CN" dirty="0" smtClean="0"/>
              <a:t>做纪念</a:t>
            </a:r>
            <a:r>
              <a:rPr lang="zh-CN" altLang="en-US" dirty="0" smtClean="0"/>
              <a:t>。</a:t>
            </a:r>
            <a:endParaRPr lang="zh-CN" altLang="zh-CN" dirty="0"/>
          </a:p>
        </p:txBody>
      </p:sp>
    </p:spTree>
    <p:extLst>
      <p:ext uri="{BB962C8B-B14F-4D97-AF65-F5344CB8AC3E}">
        <p14:creationId xmlns:p14="http://schemas.microsoft.com/office/powerpoint/2010/main" val="3453144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980728"/>
            <a:ext cx="8928992" cy="5184576"/>
          </a:xfrm>
        </p:spPr>
      </p:pic>
    </p:spTree>
    <p:extLst>
      <p:ext uri="{BB962C8B-B14F-4D97-AF65-F5344CB8AC3E}">
        <p14:creationId xmlns:p14="http://schemas.microsoft.com/office/powerpoint/2010/main" val="290465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实例模拟（</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a:xfrm>
            <a:off x="395536" y="1412776"/>
            <a:ext cx="8496944" cy="5256584"/>
          </a:xfrm>
        </p:spPr>
        <p:txBody>
          <a:bodyPr>
            <a:normAutofit fontScale="47500" lnSpcReduction="20000"/>
          </a:bodyPr>
          <a:lstStyle/>
          <a:p>
            <a:r>
              <a:rPr lang="zh-CN" altLang="en-US" dirty="0" smtClean="0"/>
              <a:t>利用</a:t>
            </a:r>
            <a:r>
              <a:rPr lang="en-US" altLang="zh-CN" dirty="0" smtClean="0"/>
              <a:t>AR</a:t>
            </a:r>
            <a:r>
              <a:rPr lang="zh-CN" altLang="en-US" dirty="0" smtClean="0"/>
              <a:t>技术及</a:t>
            </a:r>
            <a:r>
              <a:rPr lang="en-US" altLang="zh-CN" dirty="0" smtClean="0"/>
              <a:t>LBS</a:t>
            </a:r>
            <a:r>
              <a:rPr lang="zh-CN" altLang="en-US" dirty="0" smtClean="0"/>
              <a:t>信息服务</a:t>
            </a:r>
            <a:endParaRPr lang="en-US" altLang="zh-CN" dirty="0" smtClean="0"/>
          </a:p>
          <a:p>
            <a:r>
              <a:rPr lang="zh-CN" altLang="zh-CN" dirty="0"/>
              <a:t>争车位部分基本开心网争车位的创意，即把自己的车停在他人的车位上来赚钱的真实游戏。 但玩法规则与开心网争车位有所不同。 如果玩家不把自己的车停入好友的车位，则需要向现实生活中所在地停车场的</a:t>
            </a:r>
            <a:r>
              <a:rPr lang="en-US" altLang="zh-CN" dirty="0"/>
              <a:t>NPC</a:t>
            </a:r>
            <a:r>
              <a:rPr lang="zh-CN" altLang="zh-CN" dirty="0"/>
              <a:t>按照该停车场的收费标准缴纳停车费（若该停车场免费，则不收费；若短时间内免费，也不收费。 即严格按照现实生活中的规则执行）。（这一规则会使用户的好友数量不断壮大）</a:t>
            </a:r>
          </a:p>
          <a:p>
            <a:r>
              <a:rPr lang="en-US" altLang="zh-CN" dirty="0"/>
              <a:t> </a:t>
            </a:r>
            <a:endParaRPr lang="zh-CN" altLang="zh-CN" dirty="0"/>
          </a:p>
          <a:p>
            <a:r>
              <a:rPr lang="zh-CN" altLang="zh-CN" b="1" dirty="0"/>
              <a:t>赚钱</a:t>
            </a:r>
          </a:p>
          <a:p>
            <a:pPr lvl="0"/>
            <a:r>
              <a:rPr lang="zh-CN" altLang="zh-CN" dirty="0"/>
              <a:t>把自己的车停在好友的车位上，按照该停车场的收费标准赚取</a:t>
            </a:r>
            <a:r>
              <a:rPr lang="en-US" altLang="zh-CN" dirty="0"/>
              <a:t>2</a:t>
            </a:r>
            <a:r>
              <a:rPr lang="zh-CN" altLang="zh-CN" dirty="0"/>
              <a:t>倍的收入；但是在一个车位连续停车</a:t>
            </a:r>
            <a:r>
              <a:rPr lang="en-US" altLang="zh-CN" dirty="0"/>
              <a:t>8</a:t>
            </a:r>
            <a:r>
              <a:rPr lang="zh-CN" altLang="zh-CN" dirty="0"/>
              <a:t>小时之后，收入不再增加</a:t>
            </a:r>
          </a:p>
          <a:p>
            <a:pPr lvl="0"/>
            <a:r>
              <a:rPr lang="zh-CN" altLang="zh-CN" dirty="0"/>
              <a:t>当自己的车从车位挪走后，该笔收入在用户账户上体现</a:t>
            </a:r>
          </a:p>
          <a:p>
            <a:pPr lvl="0"/>
            <a:r>
              <a:rPr lang="zh-CN" altLang="zh-CN" dirty="0"/>
              <a:t>当发现自己的车位被别人占用了，就可以给那辆车“贴条”，并收取罚金，数额为该车在该车位上所获得的收入。</a:t>
            </a:r>
          </a:p>
          <a:p>
            <a:pPr lvl="0"/>
            <a:r>
              <a:rPr lang="zh-CN" altLang="zh-CN" dirty="0"/>
              <a:t>邀请朋友加入本游戏，每邀请一位，获得</a:t>
            </a:r>
            <a:r>
              <a:rPr lang="en-US" altLang="zh-CN" dirty="0"/>
              <a:t>24</a:t>
            </a:r>
            <a:r>
              <a:rPr lang="zh-CN" altLang="zh-CN" dirty="0"/>
              <a:t>小时收入翻倍的机会，无上限</a:t>
            </a:r>
          </a:p>
          <a:p>
            <a:r>
              <a:rPr lang="en-US" altLang="zh-CN" dirty="0"/>
              <a:t> </a:t>
            </a:r>
            <a:endParaRPr lang="zh-CN" altLang="zh-CN" dirty="0"/>
          </a:p>
          <a:p>
            <a:r>
              <a:rPr lang="zh-CN" altLang="zh-CN" b="1" dirty="0"/>
              <a:t>停车</a:t>
            </a:r>
          </a:p>
          <a:p>
            <a:pPr lvl="0"/>
            <a:r>
              <a:rPr lang="zh-CN" altLang="zh-CN" dirty="0"/>
              <a:t>自己的车只可以停在别人的车位里，每个人有且仅有一辆车和一个车位</a:t>
            </a:r>
          </a:p>
          <a:p>
            <a:pPr lvl="0"/>
            <a:r>
              <a:rPr lang="zh-CN" altLang="zh-CN" dirty="0"/>
              <a:t>自己的车可以停在任意一个好友的车位上并获得收入，但是如果车被贴条，那么收入归地主所有</a:t>
            </a:r>
          </a:p>
          <a:p>
            <a:pPr lvl="0"/>
            <a:r>
              <a:rPr lang="zh-CN" altLang="zh-CN" dirty="0"/>
              <a:t>任何人的车位不能连续两次停泊同一辆车</a:t>
            </a:r>
          </a:p>
          <a:p>
            <a:pPr lvl="0"/>
            <a:r>
              <a:rPr lang="zh-CN" altLang="zh-CN" dirty="0"/>
              <a:t>车一旦停到某一车位上后，十五分钟内不得主动将车挪走</a:t>
            </a:r>
          </a:p>
          <a:p>
            <a:endParaRPr lang="zh-CN" altLang="en-US" dirty="0"/>
          </a:p>
        </p:txBody>
      </p:sp>
    </p:spTree>
    <p:extLst>
      <p:ext uri="{BB962C8B-B14F-4D97-AF65-F5344CB8AC3E}">
        <p14:creationId xmlns:p14="http://schemas.microsoft.com/office/powerpoint/2010/main" val="2104586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145435"/>
          </a:xfrm>
        </p:spPr>
        <p:txBody>
          <a:bodyPr>
            <a:normAutofit fontScale="62500" lnSpcReduction="20000"/>
          </a:bodyPr>
          <a:lstStyle/>
          <a:p>
            <a:r>
              <a:rPr lang="zh-CN" altLang="zh-CN" b="1" dirty="0"/>
              <a:t>贴条：</a:t>
            </a:r>
          </a:p>
          <a:p>
            <a:r>
              <a:rPr lang="zh-CN" altLang="zh-CN" dirty="0"/>
              <a:t>当地主发现自己的车位被好友占用时，可以对该车</a:t>
            </a:r>
            <a:r>
              <a:rPr lang="en-US" altLang="zh-CN" dirty="0"/>
              <a:t>“</a:t>
            </a:r>
            <a:r>
              <a:rPr lang="zh-CN" altLang="zh-CN" dirty="0"/>
              <a:t>贴条</a:t>
            </a:r>
            <a:r>
              <a:rPr lang="en-US" altLang="zh-CN" dirty="0"/>
              <a:t>”</a:t>
            </a:r>
            <a:r>
              <a:rPr lang="zh-CN" altLang="zh-CN" dirty="0"/>
              <a:t>并赚取罚金。</a:t>
            </a:r>
          </a:p>
          <a:p>
            <a:r>
              <a:rPr lang="zh-CN" altLang="zh-CN" b="1" dirty="0"/>
              <a:t>警察</a:t>
            </a:r>
            <a:r>
              <a:rPr lang="en-US" altLang="zh-CN" b="1" dirty="0"/>
              <a:t>NPC</a:t>
            </a:r>
            <a:r>
              <a:rPr lang="zh-CN" altLang="zh-CN" b="1" dirty="0"/>
              <a:t>：</a:t>
            </a:r>
          </a:p>
          <a:p>
            <a:pPr lvl="0"/>
            <a:r>
              <a:rPr lang="zh-CN" altLang="zh-CN" dirty="0"/>
              <a:t>对一些不经常照看自己车位的“僵尸”粉来说，经常会有警察</a:t>
            </a:r>
            <a:r>
              <a:rPr lang="en-US" altLang="zh-CN" dirty="0"/>
              <a:t>NPC</a:t>
            </a:r>
            <a:r>
              <a:rPr lang="zh-CN" altLang="zh-CN" dirty="0"/>
              <a:t>巡逻，并对违章的车辆贴条，地主仅可以得到一半的预计停车收入。</a:t>
            </a:r>
          </a:p>
          <a:p>
            <a:pPr lvl="0"/>
            <a:r>
              <a:rPr lang="zh-CN" altLang="zh-CN" dirty="0"/>
              <a:t>警察</a:t>
            </a:r>
            <a:r>
              <a:rPr lang="en-US" altLang="zh-CN" dirty="0"/>
              <a:t>NPC</a:t>
            </a:r>
            <a:r>
              <a:rPr lang="zh-CN" altLang="zh-CN" dirty="0"/>
              <a:t>随机巡逻，晚上比白天勤快</a:t>
            </a:r>
          </a:p>
          <a:p>
            <a:r>
              <a:rPr lang="zh-CN" altLang="zh-CN" b="1" dirty="0"/>
              <a:t>报警：</a:t>
            </a:r>
          </a:p>
          <a:p>
            <a:pPr lvl="0"/>
            <a:r>
              <a:rPr lang="zh-CN" altLang="zh-CN" dirty="0"/>
              <a:t>如果发现好友的车停在某好友的车位上，可以报告警察</a:t>
            </a:r>
            <a:r>
              <a:rPr lang="en-US" altLang="zh-CN" dirty="0"/>
              <a:t>NPC</a:t>
            </a:r>
            <a:r>
              <a:rPr lang="zh-CN" altLang="zh-CN" dirty="0"/>
              <a:t>，警察会贴条。</a:t>
            </a:r>
          </a:p>
          <a:p>
            <a:pPr lvl="0"/>
            <a:r>
              <a:rPr lang="zh-CN" altLang="zh-CN" dirty="0"/>
              <a:t>贴条所得罚金将有一部分归报案人所有，具体比例按照报案人与被罚人的级别比例决定。</a:t>
            </a:r>
          </a:p>
          <a:p>
            <a:r>
              <a:rPr lang="zh-CN" altLang="zh-CN" b="1" dirty="0"/>
              <a:t>车辆信息：</a:t>
            </a:r>
          </a:p>
          <a:p>
            <a:r>
              <a:rPr lang="zh-CN" altLang="zh-CN" dirty="0"/>
              <a:t>将</a:t>
            </a:r>
            <a:r>
              <a:rPr lang="en-US" altLang="zh-CN" dirty="0"/>
              <a:t>app</a:t>
            </a:r>
            <a:r>
              <a:rPr lang="zh-CN" altLang="zh-CN" dirty="0"/>
              <a:t>与自己的车相连，即连通</a:t>
            </a:r>
            <a:r>
              <a:rPr lang="en-US" altLang="zh-CN" dirty="0"/>
              <a:t>Mini Connected</a:t>
            </a:r>
            <a:r>
              <a:rPr lang="zh-CN" altLang="zh-CN" dirty="0"/>
              <a:t>系统，可以将车辆信息载入</a:t>
            </a:r>
            <a:r>
              <a:rPr lang="en-US" altLang="zh-CN" dirty="0"/>
              <a:t>App</a:t>
            </a:r>
            <a:r>
              <a:rPr lang="zh-CN" altLang="zh-CN" dirty="0"/>
              <a:t>，并作为用户的信息保存，该信息可以选择性公开。</a:t>
            </a:r>
          </a:p>
          <a:p>
            <a:endParaRPr lang="zh-CN" altLang="en-US" dirty="0"/>
          </a:p>
        </p:txBody>
      </p:sp>
    </p:spTree>
    <p:extLst>
      <p:ext uri="{BB962C8B-B14F-4D97-AF65-F5344CB8AC3E}">
        <p14:creationId xmlns:p14="http://schemas.microsoft.com/office/powerpoint/2010/main" val="667609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219256" cy="5433467"/>
          </a:xfrm>
        </p:spPr>
        <p:txBody>
          <a:bodyPr>
            <a:normAutofit fontScale="85000" lnSpcReduction="20000"/>
          </a:bodyPr>
          <a:lstStyle/>
          <a:p>
            <a:r>
              <a:rPr lang="en-US" altLang="zh-CN" b="1" dirty="0"/>
              <a:t>AR</a:t>
            </a:r>
            <a:r>
              <a:rPr lang="zh-CN" altLang="zh-CN" b="1" dirty="0"/>
              <a:t>应用</a:t>
            </a:r>
          </a:p>
          <a:p>
            <a:r>
              <a:rPr lang="zh-CN" altLang="zh-CN" b="1" dirty="0"/>
              <a:t>洗车效果：</a:t>
            </a:r>
          </a:p>
          <a:p>
            <a:r>
              <a:rPr lang="zh-CN" altLang="zh-CN" dirty="0"/>
              <a:t>当用户调用</a:t>
            </a:r>
            <a:r>
              <a:rPr lang="en-US" altLang="zh-CN" dirty="0"/>
              <a:t>App</a:t>
            </a:r>
            <a:r>
              <a:rPr lang="zh-CN" altLang="zh-CN" dirty="0"/>
              <a:t>的</a:t>
            </a:r>
            <a:r>
              <a:rPr lang="en-US" altLang="zh-CN" dirty="0"/>
              <a:t>AR</a:t>
            </a:r>
            <a:r>
              <a:rPr lang="zh-CN" altLang="zh-CN" dirty="0"/>
              <a:t>功能，对一辆泥泞不堪的</a:t>
            </a:r>
            <a:r>
              <a:rPr lang="en-US" altLang="zh-CN" dirty="0"/>
              <a:t>Mini</a:t>
            </a:r>
            <a:r>
              <a:rPr lang="zh-CN" altLang="zh-CN" dirty="0"/>
              <a:t>拍摄时，</a:t>
            </a:r>
            <a:r>
              <a:rPr lang="en-US" altLang="zh-CN" dirty="0"/>
              <a:t>AR</a:t>
            </a:r>
            <a:r>
              <a:rPr lang="zh-CN" altLang="zh-CN" dirty="0"/>
              <a:t>功能调用</a:t>
            </a:r>
            <a:r>
              <a:rPr lang="en-US" altLang="zh-CN" dirty="0"/>
              <a:t>mini</a:t>
            </a:r>
            <a:r>
              <a:rPr lang="zh-CN" altLang="zh-CN" dirty="0"/>
              <a:t>“自清洁”功能。雨刷自动喷水清洗前风挡以及后风挡，临空降下花洒冲洗车身，“打肥皂”，用毛巾擦洗，该过程完全仿制人类洗澡过程。 最后冲洗干净后，模仿小狗洗完澡后自己抖动甩水的过程。</a:t>
            </a:r>
          </a:p>
          <a:p>
            <a:r>
              <a:rPr lang="en-US" altLang="zh-CN" dirty="0"/>
              <a:t> </a:t>
            </a:r>
            <a:endParaRPr lang="zh-CN" altLang="zh-CN" dirty="0"/>
          </a:p>
          <a:p>
            <a:r>
              <a:rPr lang="zh-CN" altLang="zh-CN" b="1" dirty="0"/>
              <a:t>加油透视效果：</a:t>
            </a:r>
          </a:p>
          <a:p>
            <a:r>
              <a:rPr lang="en-US" altLang="zh-CN" dirty="0"/>
              <a:t>	</a:t>
            </a:r>
            <a:r>
              <a:rPr lang="zh-CN" altLang="zh-CN" dirty="0"/>
              <a:t>当用户在加油站等待加油时，可以调用</a:t>
            </a:r>
            <a:r>
              <a:rPr lang="en-US" altLang="zh-CN" dirty="0"/>
              <a:t>app</a:t>
            </a:r>
            <a:r>
              <a:rPr lang="zh-CN" altLang="zh-CN" dirty="0"/>
              <a:t>的</a:t>
            </a:r>
            <a:r>
              <a:rPr lang="en-US" altLang="zh-CN" dirty="0"/>
              <a:t>AR</a:t>
            </a:r>
            <a:r>
              <a:rPr lang="zh-CN" altLang="zh-CN" dirty="0"/>
              <a:t>功能对自己的</a:t>
            </a:r>
            <a:r>
              <a:rPr lang="en-US" altLang="zh-CN" dirty="0"/>
              <a:t>Mini</a:t>
            </a:r>
            <a:r>
              <a:rPr lang="zh-CN" altLang="zh-CN" dirty="0"/>
              <a:t>拍摄。</a:t>
            </a:r>
            <a:r>
              <a:rPr lang="en-US" altLang="zh-CN" dirty="0"/>
              <a:t>AR</a:t>
            </a:r>
            <a:r>
              <a:rPr lang="zh-CN" altLang="zh-CN" dirty="0"/>
              <a:t>播放一个空油箱蓄满的过程，其中汽油会从油箱逐步流向汽车的整个油路系统。</a:t>
            </a:r>
          </a:p>
          <a:p>
            <a:endParaRPr lang="zh-CN" altLang="en-US" dirty="0"/>
          </a:p>
        </p:txBody>
      </p:sp>
    </p:spTree>
    <p:extLst>
      <p:ext uri="{BB962C8B-B14F-4D97-AF65-F5344CB8AC3E}">
        <p14:creationId xmlns:p14="http://schemas.microsoft.com/office/powerpoint/2010/main" val="1261206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R iPhone应用程序ARART 高清_baofe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5077" y="1194430"/>
            <a:ext cx="7815355" cy="5034008"/>
          </a:xfrm>
          <a:prstGeom prst="rect">
            <a:avLst/>
          </a:prstGeom>
        </p:spPr>
      </p:pic>
      <p:sp>
        <p:nvSpPr>
          <p:cNvPr id="5" name="TextBox 4"/>
          <p:cNvSpPr txBox="1"/>
          <p:nvPr/>
        </p:nvSpPr>
        <p:spPr>
          <a:xfrm>
            <a:off x="2411760" y="332656"/>
            <a:ext cx="4032448" cy="861774"/>
          </a:xfrm>
          <a:prstGeom prst="rect">
            <a:avLst/>
          </a:prstGeom>
          <a:noFill/>
        </p:spPr>
        <p:txBody>
          <a:bodyPr wrap="square" rtlCol="0">
            <a:spAutoFit/>
          </a:bodyPr>
          <a:lstStyle/>
          <a:p>
            <a:pPr algn="ctr"/>
            <a:r>
              <a:rPr lang="zh-CN" altLang="en-US" sz="3200" dirty="0"/>
              <a:t>关于</a:t>
            </a:r>
            <a:r>
              <a:rPr lang="en-US" altLang="zh-CN" sz="3200" dirty="0"/>
              <a:t>AR</a:t>
            </a:r>
            <a:r>
              <a:rPr lang="zh-CN" altLang="en-US" sz="3200" dirty="0"/>
              <a:t>技术的说明</a:t>
            </a:r>
            <a:endParaRPr lang="en-US" altLang="zh-CN" sz="3200" dirty="0"/>
          </a:p>
          <a:p>
            <a:pPr algn="ctr"/>
            <a:endParaRPr lang="zh-CN" altLang="en-US" dirty="0"/>
          </a:p>
        </p:txBody>
      </p:sp>
    </p:spTree>
    <p:extLst>
      <p:ext uri="{BB962C8B-B14F-4D97-AF65-F5344CB8AC3E}">
        <p14:creationId xmlns:p14="http://schemas.microsoft.com/office/powerpoint/2010/main" val="565971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a:t>
            </a:r>
            <a:r>
              <a:rPr lang="zh-CN" altLang="en-US" dirty="0"/>
              <a:t>技术定义</a:t>
            </a:r>
          </a:p>
        </p:txBody>
      </p:sp>
      <p:sp>
        <p:nvSpPr>
          <p:cNvPr id="3" name="内容占位符 2"/>
          <p:cNvSpPr>
            <a:spLocks noGrp="1"/>
          </p:cNvSpPr>
          <p:nvPr>
            <p:ph idx="1"/>
          </p:nvPr>
        </p:nvSpPr>
        <p:spPr/>
        <p:txBody>
          <a:bodyPr>
            <a:normAutofit fontScale="92500" lnSpcReduction="10000"/>
          </a:bodyPr>
          <a:lstStyle/>
          <a:p>
            <a:r>
              <a:rPr lang="en-US" altLang="zh-CN" dirty="0"/>
              <a:t>AR(Augmented Reality</a:t>
            </a:r>
            <a:r>
              <a:rPr lang="zh-CN" altLang="en-US" dirty="0"/>
              <a:t>）： </a:t>
            </a:r>
          </a:p>
          <a:p>
            <a:r>
              <a:rPr lang="zh-CN" altLang="en-US" dirty="0"/>
              <a:t>　　增强现实是一种全新的人机交互技术 </a:t>
            </a:r>
            <a:r>
              <a:rPr lang="en-US" altLang="zh-CN" dirty="0"/>
              <a:t>,</a:t>
            </a:r>
            <a:r>
              <a:rPr lang="zh-CN" altLang="en-US" dirty="0"/>
              <a:t>利用这样一种技术 </a:t>
            </a:r>
            <a:r>
              <a:rPr lang="en-US" altLang="zh-CN" dirty="0"/>
              <a:t>,</a:t>
            </a:r>
            <a:r>
              <a:rPr lang="zh-CN" altLang="en-US" dirty="0"/>
              <a:t>可以模拟真实的现场景观 </a:t>
            </a:r>
            <a:r>
              <a:rPr lang="en-US" altLang="zh-CN" dirty="0"/>
              <a:t>,</a:t>
            </a:r>
            <a:r>
              <a:rPr lang="zh-CN" altLang="en-US" dirty="0"/>
              <a:t>它是以交互性和构想为</a:t>
            </a:r>
          </a:p>
          <a:p>
            <a:pPr marL="0" indent="0">
              <a:buNone/>
            </a:pPr>
            <a:r>
              <a:rPr lang="zh-CN" altLang="en-US" dirty="0"/>
              <a:t>  </a:t>
            </a:r>
          </a:p>
          <a:p>
            <a:r>
              <a:rPr lang="zh-CN" altLang="en-US" dirty="0"/>
              <a:t>基本特征的计算机高级人机界面。使用者不仅能够通过虚拟现实系统感受到在客观物理世界中所经历的“身临其境”的逼真性 </a:t>
            </a:r>
            <a:r>
              <a:rPr lang="en-US" altLang="zh-CN" dirty="0"/>
              <a:t>,</a:t>
            </a:r>
            <a:r>
              <a:rPr lang="zh-CN" altLang="en-US" dirty="0"/>
              <a:t>而且能够突破空间、时间以及其它客观限制 </a:t>
            </a:r>
            <a:r>
              <a:rPr lang="en-US" altLang="zh-CN" dirty="0"/>
              <a:t>,</a:t>
            </a:r>
            <a:r>
              <a:rPr lang="zh-CN" altLang="en-US" dirty="0"/>
              <a:t>感受到在真实世界中无法亲身经历的体验。</a:t>
            </a:r>
          </a:p>
        </p:txBody>
      </p:sp>
    </p:spTree>
    <p:extLst>
      <p:ext uri="{BB962C8B-B14F-4D97-AF65-F5344CB8AC3E}">
        <p14:creationId xmlns:p14="http://schemas.microsoft.com/office/powerpoint/2010/main" val="322353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620688"/>
            <a:ext cx="8280920" cy="1477328"/>
          </a:xfrm>
          <a:prstGeom prst="rect">
            <a:avLst/>
          </a:prstGeom>
          <a:noFill/>
        </p:spPr>
        <p:txBody>
          <a:bodyPr wrap="square" rtlCol="0">
            <a:spAutoFit/>
          </a:bodyPr>
          <a:lstStyle/>
          <a:p>
            <a:r>
              <a:rPr lang="en-US" altLang="zh-CN" dirty="0"/>
              <a:t>AR</a:t>
            </a:r>
            <a:r>
              <a:rPr lang="zh-CN" altLang="en-US" dirty="0"/>
              <a:t>展项特点主要包含两方面： </a:t>
            </a:r>
          </a:p>
          <a:p>
            <a:r>
              <a:rPr lang="zh-CN" altLang="en-US" dirty="0"/>
              <a:t>　　</a:t>
            </a:r>
            <a:r>
              <a:rPr lang="en-US" altLang="zh-CN" dirty="0"/>
              <a:t>1</a:t>
            </a:r>
            <a:r>
              <a:rPr lang="zh-CN" altLang="en-US" dirty="0"/>
              <a:t>、</a:t>
            </a:r>
            <a:r>
              <a:rPr lang="en-US" altLang="zh-CN" dirty="0"/>
              <a:t>AR</a:t>
            </a:r>
            <a:r>
              <a:rPr lang="zh-CN" altLang="en-US" dirty="0"/>
              <a:t>的优越性体现在实现虚拟事物和真实环境的结合，让真实世界和虚拟物体共存。 </a:t>
            </a:r>
          </a:p>
          <a:p>
            <a:r>
              <a:rPr lang="zh-CN" altLang="en-US" dirty="0"/>
              <a:t>　　</a:t>
            </a:r>
            <a:r>
              <a:rPr lang="en-US" altLang="zh-CN" dirty="0"/>
              <a:t>2</a:t>
            </a:r>
            <a:r>
              <a:rPr lang="zh-CN" altLang="en-US" dirty="0"/>
              <a:t>、</a:t>
            </a:r>
            <a:r>
              <a:rPr lang="en-US" altLang="zh-CN" dirty="0"/>
              <a:t>AR</a:t>
            </a:r>
            <a:r>
              <a:rPr lang="zh-CN" altLang="en-US" dirty="0"/>
              <a:t>实现虚拟世界和真实世界的实时同步，满足用户在现实世界中真实地感受虚拟空间中模拟的事物，增强使用的趣味性和互动性。</a:t>
            </a:r>
          </a:p>
        </p:txBody>
      </p:sp>
      <p:sp>
        <p:nvSpPr>
          <p:cNvPr id="5" name="TextBox 4"/>
          <p:cNvSpPr txBox="1"/>
          <p:nvPr/>
        </p:nvSpPr>
        <p:spPr>
          <a:xfrm>
            <a:off x="467544" y="2708920"/>
            <a:ext cx="8064896" cy="1754326"/>
          </a:xfrm>
          <a:prstGeom prst="rect">
            <a:avLst/>
          </a:prstGeom>
          <a:noFill/>
        </p:spPr>
        <p:txBody>
          <a:bodyPr wrap="square" rtlCol="0">
            <a:spAutoFit/>
          </a:bodyPr>
          <a:lstStyle/>
          <a:p>
            <a:r>
              <a:rPr lang="en-US" altLang="zh-CN" dirty="0"/>
              <a:t>AR</a:t>
            </a:r>
            <a:r>
              <a:rPr lang="zh-CN" altLang="en-US" dirty="0"/>
              <a:t>技术在智能</a:t>
            </a:r>
            <a:r>
              <a:rPr lang="en-US" altLang="zh-CN" dirty="0"/>
              <a:t>APP</a:t>
            </a:r>
            <a:r>
              <a:rPr lang="zh-CN" altLang="en-US" dirty="0"/>
              <a:t>中的应用</a:t>
            </a:r>
          </a:p>
          <a:p>
            <a:r>
              <a:rPr lang="zh-CN" altLang="en-US" dirty="0"/>
              <a:t>　　</a:t>
            </a:r>
            <a:r>
              <a:rPr lang="en-US" altLang="zh-CN" dirty="0" err="1"/>
              <a:t>ar</a:t>
            </a:r>
            <a:r>
              <a:rPr lang="zh-CN" altLang="en-US" dirty="0"/>
              <a:t>技术在智能</a:t>
            </a:r>
            <a:r>
              <a:rPr lang="en-US" altLang="zh-CN" dirty="0"/>
              <a:t>APP</a:t>
            </a:r>
            <a:r>
              <a:rPr lang="zh-CN" altLang="en-US" dirty="0"/>
              <a:t>中的应用越来越多，从较早的将</a:t>
            </a:r>
            <a:r>
              <a:rPr lang="en-US" altLang="zh-CN" dirty="0"/>
              <a:t>AR</a:t>
            </a:r>
            <a:r>
              <a:rPr lang="zh-CN" altLang="en-US" dirty="0"/>
              <a:t>技术与</a:t>
            </a:r>
            <a:r>
              <a:rPr lang="en-US" altLang="zh-CN" dirty="0"/>
              <a:t>LBS</a:t>
            </a:r>
            <a:r>
              <a:rPr lang="zh-CN" altLang="en-US" dirty="0"/>
              <a:t>技术结合的日本的</a:t>
            </a:r>
            <a:r>
              <a:rPr lang="en-US" altLang="zh-CN" dirty="0"/>
              <a:t>butter fly</a:t>
            </a:r>
            <a:r>
              <a:rPr lang="zh-CN" altLang="en-US" dirty="0"/>
              <a:t>应用到国内越来越多的</a:t>
            </a:r>
            <a:r>
              <a:rPr lang="en-US" altLang="zh-CN" dirty="0"/>
              <a:t>AR</a:t>
            </a:r>
            <a:r>
              <a:rPr lang="zh-CN" altLang="en-US" dirty="0"/>
              <a:t>技术应用案例。最新的</a:t>
            </a:r>
            <a:r>
              <a:rPr lang="en-US" altLang="zh-CN" dirty="0"/>
              <a:t>Philips</a:t>
            </a:r>
            <a:r>
              <a:rPr lang="zh-CN" altLang="en-US" dirty="0"/>
              <a:t>照明将</a:t>
            </a:r>
            <a:r>
              <a:rPr lang="en-US" altLang="zh-CN" dirty="0"/>
              <a:t>AR</a:t>
            </a:r>
            <a:r>
              <a:rPr lang="zh-CN" altLang="en-US" dirty="0"/>
              <a:t>技术用在了产品效果展示上，也是一个不错的尝试。 </a:t>
            </a:r>
          </a:p>
          <a:p>
            <a:r>
              <a:rPr lang="zh-CN" altLang="en-US" dirty="0"/>
              <a:t>　　</a:t>
            </a:r>
          </a:p>
          <a:p>
            <a:r>
              <a:rPr lang="zh-CN" altLang="en-US" dirty="0"/>
              <a:t>  </a:t>
            </a:r>
          </a:p>
        </p:txBody>
      </p:sp>
    </p:spTree>
    <p:extLst>
      <p:ext uri="{BB962C8B-B14F-4D97-AF65-F5344CB8AC3E}">
        <p14:creationId xmlns:p14="http://schemas.microsoft.com/office/powerpoint/2010/main" val="333127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MINI</a:t>
            </a:r>
            <a:r>
              <a:rPr lang="zh-CN" altLang="en-US" dirty="0"/>
              <a:t>粉儿如何获得活动信息</a:t>
            </a:r>
          </a:p>
        </p:txBody>
      </p:sp>
      <p:sp>
        <p:nvSpPr>
          <p:cNvPr id="3" name="内容占位符 2"/>
          <p:cNvSpPr>
            <a:spLocks noGrp="1"/>
          </p:cNvSpPr>
          <p:nvPr>
            <p:ph idx="1"/>
          </p:nvPr>
        </p:nvSpPr>
        <p:spPr/>
        <p:txBody>
          <a:bodyPr/>
          <a:lstStyle/>
          <a:p>
            <a:r>
              <a:rPr lang="en-US" altLang="zh-CN" dirty="0" smtClean="0"/>
              <a:t>SMS</a:t>
            </a:r>
          </a:p>
          <a:p>
            <a:r>
              <a:rPr lang="zh-CN" altLang="en-US" dirty="0" smtClean="0"/>
              <a:t>邮件</a:t>
            </a:r>
            <a:endParaRPr lang="en-US" altLang="zh-CN" dirty="0" smtClean="0"/>
          </a:p>
          <a:p>
            <a:r>
              <a:rPr lang="en-US" altLang="zh-CN" dirty="0" smtClean="0"/>
              <a:t>MINI APP </a:t>
            </a:r>
            <a:r>
              <a:rPr lang="zh-CN" altLang="en-US" dirty="0" smtClean="0"/>
              <a:t>推送</a:t>
            </a:r>
            <a:endParaRPr lang="en-US" altLang="zh-CN" dirty="0" smtClean="0"/>
          </a:p>
          <a:p>
            <a:r>
              <a:rPr lang="zh-CN" altLang="en-US" dirty="0" smtClean="0"/>
              <a:t>媒体宣传</a:t>
            </a:r>
            <a:endParaRPr lang="zh-CN" altLang="en-US" dirty="0"/>
          </a:p>
        </p:txBody>
      </p:sp>
    </p:spTree>
    <p:extLst>
      <p:ext uri="{BB962C8B-B14F-4D97-AF65-F5344CB8AC3E}">
        <p14:creationId xmlns:p14="http://schemas.microsoft.com/office/powerpoint/2010/main" val="1415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916832"/>
            <a:ext cx="7772400" cy="2082155"/>
          </a:xfrm>
        </p:spPr>
        <p:style>
          <a:lnRef idx="0">
            <a:schemeClr val="accent1"/>
          </a:lnRef>
          <a:fillRef idx="3">
            <a:schemeClr val="accent1"/>
          </a:fillRef>
          <a:effectRef idx="3">
            <a:schemeClr val="accent1"/>
          </a:effectRef>
          <a:fontRef idx="minor">
            <a:schemeClr val="lt1"/>
          </a:fontRef>
        </p:style>
        <p:txBody>
          <a:bodyPr>
            <a:normAutofit/>
          </a:bodyPr>
          <a:lstStyle/>
          <a:p>
            <a:pPr algn="ctr"/>
            <a:r>
              <a:rPr lang="en-US" altLang="zh-CN" dirty="0" smtClean="0"/>
              <a:t/>
            </a:r>
            <a:br>
              <a:rPr lang="en-US" altLang="zh-CN" dirty="0" smtClean="0"/>
            </a:br>
            <a:r>
              <a:rPr lang="zh-CN" altLang="en-US" dirty="0" smtClean="0"/>
              <a:t>谢谢观看</a:t>
            </a:r>
            <a:endParaRPr lang="zh-CN" altLang="en-US" dirty="0"/>
          </a:p>
        </p:txBody>
      </p:sp>
    </p:spTree>
    <p:extLst>
      <p:ext uri="{BB962C8B-B14F-4D97-AF65-F5344CB8AC3E}">
        <p14:creationId xmlns:p14="http://schemas.microsoft.com/office/powerpoint/2010/main" val="36901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MINI</a:t>
            </a:r>
            <a:r>
              <a:rPr lang="zh-CN" altLang="en-US" dirty="0"/>
              <a:t>粉儿如何</a:t>
            </a:r>
            <a:r>
              <a:rPr lang="zh-CN" altLang="en-US" dirty="0" smtClean="0"/>
              <a:t>参加活动互动</a:t>
            </a:r>
            <a:endParaRPr lang="zh-CN" altLang="en-US" dirty="0"/>
          </a:p>
        </p:txBody>
      </p:sp>
      <p:sp>
        <p:nvSpPr>
          <p:cNvPr id="3" name="内容占位符 2"/>
          <p:cNvSpPr>
            <a:spLocks noGrp="1"/>
          </p:cNvSpPr>
          <p:nvPr>
            <p:ph idx="1"/>
          </p:nvPr>
        </p:nvSpPr>
        <p:spPr/>
        <p:txBody>
          <a:bodyPr/>
          <a:lstStyle/>
          <a:p>
            <a:r>
              <a:rPr lang="zh-CN" altLang="en-US" dirty="0" smtClean="0"/>
              <a:t>打开 </a:t>
            </a:r>
            <a:r>
              <a:rPr lang="en-US" altLang="zh-CN" dirty="0" smtClean="0"/>
              <a:t>MINI APP </a:t>
            </a:r>
            <a:r>
              <a:rPr lang="zh-CN" altLang="en-US" dirty="0" smtClean="0"/>
              <a:t>即时参与</a:t>
            </a:r>
            <a:endParaRPr lang="en-US" altLang="zh-CN" dirty="0" smtClean="0"/>
          </a:p>
          <a:p>
            <a:r>
              <a:rPr lang="zh-CN" altLang="en-US" dirty="0"/>
              <a:t>获得电子</a:t>
            </a:r>
            <a:r>
              <a:rPr lang="zh-CN" altLang="en-US" dirty="0" smtClean="0"/>
              <a:t>凭证参与现场活动</a:t>
            </a:r>
            <a:endParaRPr lang="en-US" altLang="zh-CN" dirty="0"/>
          </a:p>
          <a:p>
            <a:r>
              <a:rPr lang="zh-CN" altLang="en-US" dirty="0"/>
              <a:t>连接</a:t>
            </a:r>
            <a:r>
              <a:rPr lang="en-US" altLang="zh-CN" dirty="0" smtClean="0"/>
              <a:t>MINI </a:t>
            </a:r>
            <a:r>
              <a:rPr lang="zh-CN" altLang="en-US" dirty="0" smtClean="0"/>
              <a:t>互联空间 获得身份验证</a:t>
            </a:r>
            <a:endParaRPr lang="en-US" altLang="zh-CN" dirty="0" smtClean="0"/>
          </a:p>
        </p:txBody>
      </p:sp>
    </p:spTree>
    <p:extLst>
      <p:ext uri="{BB962C8B-B14F-4D97-AF65-F5344CB8AC3E}">
        <p14:creationId xmlns:p14="http://schemas.microsoft.com/office/powerpoint/2010/main" val="328489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MINI</a:t>
            </a:r>
            <a:r>
              <a:rPr lang="zh-CN" altLang="en-US" dirty="0"/>
              <a:t>粉儿活动</a:t>
            </a:r>
            <a:r>
              <a:rPr lang="zh-CN" altLang="en-US" dirty="0" smtClean="0"/>
              <a:t>中能做些什么</a:t>
            </a:r>
            <a:endParaRPr lang="zh-CN" altLang="en-US" dirty="0"/>
          </a:p>
        </p:txBody>
      </p:sp>
      <p:sp>
        <p:nvSpPr>
          <p:cNvPr id="3" name="内容占位符 2"/>
          <p:cNvSpPr>
            <a:spLocks noGrp="1"/>
          </p:cNvSpPr>
          <p:nvPr>
            <p:ph idx="1"/>
          </p:nvPr>
        </p:nvSpPr>
        <p:spPr/>
        <p:txBody>
          <a:bodyPr/>
          <a:lstStyle/>
          <a:p>
            <a:r>
              <a:rPr lang="zh-CN" altLang="en-US" dirty="0" smtClean="0"/>
              <a:t>有趣的</a:t>
            </a:r>
            <a:r>
              <a:rPr lang="en-US" altLang="zh-CN" dirty="0" smtClean="0"/>
              <a:t>AR</a:t>
            </a:r>
            <a:r>
              <a:rPr lang="zh-CN" altLang="en-US" dirty="0" smtClean="0"/>
              <a:t> 体验</a:t>
            </a:r>
            <a:endParaRPr lang="en-US" altLang="zh-CN" dirty="0" smtClean="0"/>
          </a:p>
          <a:p>
            <a:r>
              <a:rPr lang="zh-CN" altLang="en-US" dirty="0" smtClean="0"/>
              <a:t>活动位置导航服务</a:t>
            </a:r>
            <a:endParaRPr lang="en-US" altLang="zh-CN" dirty="0" smtClean="0"/>
          </a:p>
          <a:p>
            <a:r>
              <a:rPr lang="zh-CN" altLang="en-US" dirty="0" smtClean="0"/>
              <a:t>语音</a:t>
            </a:r>
            <a:r>
              <a:rPr lang="en-US" altLang="zh-CN" dirty="0" smtClean="0"/>
              <a:t>/</a:t>
            </a:r>
            <a:r>
              <a:rPr lang="zh-CN" altLang="en-US" dirty="0" smtClean="0"/>
              <a:t>文字 互动聊天</a:t>
            </a:r>
            <a:endParaRPr lang="en-US" altLang="zh-CN" dirty="0" smtClean="0"/>
          </a:p>
          <a:p>
            <a:r>
              <a:rPr lang="zh-CN" altLang="en-US" dirty="0" smtClean="0"/>
              <a:t>活动服务信息提供</a:t>
            </a:r>
            <a:endParaRPr lang="en-US" altLang="zh-CN" dirty="0" smtClean="0"/>
          </a:p>
        </p:txBody>
      </p:sp>
    </p:spTree>
    <p:extLst>
      <p:ext uri="{BB962C8B-B14F-4D97-AF65-F5344CB8AC3E}">
        <p14:creationId xmlns:p14="http://schemas.microsoft.com/office/powerpoint/2010/main" val="405186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AR(Augmented Reality</a:t>
            </a:r>
            <a:r>
              <a:rPr lang="zh-CN" altLang="en-US" dirty="0" smtClean="0"/>
              <a: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286762"/>
            <a:ext cx="2952328" cy="2214246"/>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268760"/>
            <a:ext cx="2880320" cy="216024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3429000"/>
            <a:ext cx="2880320" cy="2160240"/>
          </a:xfrm>
          <a:prstGeom prst="rect">
            <a:avLst/>
          </a:prstGeom>
        </p:spPr>
      </p:pic>
      <p:sp>
        <p:nvSpPr>
          <p:cNvPr id="8" name="TextBox 7"/>
          <p:cNvSpPr txBox="1"/>
          <p:nvPr/>
        </p:nvSpPr>
        <p:spPr>
          <a:xfrm>
            <a:off x="4572000" y="3661915"/>
            <a:ext cx="3523474" cy="1477328"/>
          </a:xfrm>
          <a:prstGeom prst="rect">
            <a:avLst/>
          </a:prstGeom>
          <a:noFill/>
        </p:spPr>
        <p:txBody>
          <a:bodyPr wrap="square" rtlCol="0">
            <a:spAutoFit/>
          </a:bodyPr>
          <a:lstStyle/>
          <a:p>
            <a:r>
              <a:rPr lang="zh-CN" altLang="en-US" dirty="0" smtClean="0"/>
              <a:t>基于</a:t>
            </a:r>
            <a:r>
              <a:rPr lang="en-US" altLang="zh-CN" dirty="0" smtClean="0"/>
              <a:t>LBS</a:t>
            </a:r>
            <a:r>
              <a:rPr lang="zh-CN" altLang="en-US" dirty="0" smtClean="0"/>
              <a:t>的</a:t>
            </a:r>
            <a:r>
              <a:rPr lang="en-US" altLang="zh-CN" dirty="0" smtClean="0"/>
              <a:t>AR </a:t>
            </a:r>
            <a:r>
              <a:rPr lang="zh-CN" altLang="en-US" dirty="0" smtClean="0"/>
              <a:t>技术</a:t>
            </a:r>
            <a:endParaRPr lang="en-US" altLang="zh-CN" dirty="0" smtClean="0"/>
          </a:p>
          <a:p>
            <a:endParaRPr lang="en-US" altLang="zh-CN" dirty="0"/>
          </a:p>
          <a:p>
            <a:r>
              <a:rPr lang="zh-CN" altLang="en-US" dirty="0" smtClean="0"/>
              <a:t>例如：行动轨迹记录或游戏</a:t>
            </a:r>
            <a:endParaRPr lang="en-US" altLang="zh-CN" dirty="0" smtClean="0"/>
          </a:p>
          <a:p>
            <a:endParaRPr lang="en-US" altLang="zh-CN" dirty="0" smtClean="0"/>
          </a:p>
          <a:p>
            <a:r>
              <a:rPr lang="zh-CN" altLang="en-US" dirty="0" smtClean="0"/>
              <a:t>获得积分参与活动</a:t>
            </a:r>
            <a:r>
              <a:rPr lang="en-US" altLang="zh-CN" dirty="0"/>
              <a:t> </a:t>
            </a:r>
            <a:r>
              <a:rPr lang="zh-CN" altLang="en-US" dirty="0" smtClean="0"/>
              <a:t>获得</a:t>
            </a:r>
            <a:r>
              <a:rPr lang="en-US" altLang="zh-CN" dirty="0" smtClean="0"/>
              <a:t>MINI</a:t>
            </a:r>
            <a:r>
              <a:rPr lang="zh-CN" altLang="en-US" dirty="0"/>
              <a:t>奖励</a:t>
            </a:r>
            <a:endParaRPr lang="en-US" altLang="zh-CN" dirty="0" smtClean="0"/>
          </a:p>
        </p:txBody>
      </p:sp>
      <p:sp>
        <p:nvSpPr>
          <p:cNvPr id="3" name="TextBox 2"/>
          <p:cNvSpPr txBox="1"/>
          <p:nvPr/>
        </p:nvSpPr>
        <p:spPr>
          <a:xfrm>
            <a:off x="1577073" y="5589240"/>
            <a:ext cx="5413790" cy="646331"/>
          </a:xfrm>
          <a:prstGeom prst="rect">
            <a:avLst/>
          </a:prstGeom>
          <a:noFill/>
        </p:spPr>
        <p:txBody>
          <a:bodyPr wrap="none" rtlCol="0">
            <a:spAutoFit/>
          </a:bodyPr>
          <a:lstStyle/>
          <a:p>
            <a:r>
              <a:rPr lang="zh-CN" altLang="en-US" dirty="0"/>
              <a:t>技术参考链接</a:t>
            </a:r>
            <a:endParaRPr lang="en-US" altLang="zh-CN" dirty="0" smtClean="0"/>
          </a:p>
          <a:p>
            <a:r>
              <a:rPr lang="en-US" altLang="zh-CN" dirty="0" smtClean="0"/>
              <a:t>http</a:t>
            </a:r>
            <a:r>
              <a:rPr lang="en-US" altLang="zh-CN" dirty="0"/>
              <a:t>://v.youku.com/v_show/id_XNDY5MTkwMTY4.html</a:t>
            </a:r>
            <a:endParaRPr lang="zh-CN" altLang="en-US" dirty="0"/>
          </a:p>
        </p:txBody>
      </p:sp>
    </p:spTree>
    <p:extLst>
      <p:ext uri="{BB962C8B-B14F-4D97-AF65-F5344CB8AC3E}">
        <p14:creationId xmlns:p14="http://schemas.microsoft.com/office/powerpoint/2010/main" val="402493961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位置导航 轨迹跟踪</a:t>
            </a:r>
            <a:endParaRPr lang="zh-CN" altLang="en-US" dirty="0"/>
          </a:p>
        </p:txBody>
      </p:sp>
      <p:sp>
        <p:nvSpPr>
          <p:cNvPr id="3" name="TextBox 2"/>
          <p:cNvSpPr txBox="1"/>
          <p:nvPr/>
        </p:nvSpPr>
        <p:spPr>
          <a:xfrm>
            <a:off x="1008771" y="1340768"/>
            <a:ext cx="7442540" cy="2308324"/>
          </a:xfrm>
          <a:prstGeom prst="rect">
            <a:avLst/>
          </a:prstGeom>
          <a:noFill/>
        </p:spPr>
        <p:txBody>
          <a:bodyPr wrap="square" rtlCol="0">
            <a:spAutoFit/>
          </a:bodyPr>
          <a:lstStyle/>
          <a:p>
            <a:r>
              <a:rPr lang="zh-CN" altLang="en-US" dirty="0" smtClean="0"/>
              <a:t>根据发布活动的经纬度，和用户手机当前位置，获得导航数据</a:t>
            </a:r>
            <a:endParaRPr lang="en-US" altLang="zh-CN" dirty="0" smtClean="0"/>
          </a:p>
          <a:p>
            <a:r>
              <a:rPr lang="zh-CN" altLang="en-US" dirty="0" smtClean="0"/>
              <a:t>可参考行车路线图，公交路线图等</a:t>
            </a:r>
            <a:endParaRPr lang="en-US" altLang="zh-CN" dirty="0" smtClean="0"/>
          </a:p>
          <a:p>
            <a:endParaRPr lang="en-US" altLang="zh-CN" dirty="0" smtClean="0"/>
          </a:p>
          <a:p>
            <a:r>
              <a:rPr lang="zh-CN" altLang="en-US" dirty="0"/>
              <a:t>轨迹</a:t>
            </a:r>
            <a:r>
              <a:rPr lang="zh-CN" altLang="en-US" dirty="0" smtClean="0"/>
              <a:t>导航</a:t>
            </a:r>
            <a:endParaRPr lang="en-US" altLang="zh-CN" dirty="0" smtClean="0"/>
          </a:p>
          <a:p>
            <a:r>
              <a:rPr lang="zh-CN" altLang="en-US" dirty="0" smtClean="0"/>
              <a:t>活动主办者和活动参与者，可以动态获取其他参与者活动轨迹动态信息</a:t>
            </a:r>
            <a:endParaRPr lang="en-US" altLang="zh-CN" dirty="0" smtClean="0"/>
          </a:p>
          <a:p>
            <a:r>
              <a:rPr lang="zh-CN" altLang="en-US" dirty="0" smtClean="0"/>
              <a:t>主办者可看到全部，其他的参与者可看到好友位置信息</a:t>
            </a:r>
            <a:endParaRPr lang="en-US" altLang="zh-CN" dirty="0" smtClean="0"/>
          </a:p>
          <a:p>
            <a:endParaRPr lang="en-US" altLang="zh-CN" dirty="0" smtClean="0"/>
          </a:p>
          <a:p>
            <a:r>
              <a:rPr lang="zh-CN" altLang="en-US" dirty="0" smtClean="0"/>
              <a:t>参考出租车</a:t>
            </a:r>
            <a:r>
              <a:rPr lang="en-US" altLang="zh-CN" dirty="0" smtClean="0"/>
              <a:t>GPS</a:t>
            </a:r>
            <a:r>
              <a:rPr lang="zh-CN" altLang="en-US" dirty="0" smtClean="0"/>
              <a:t>管理系统</a:t>
            </a:r>
            <a:endParaRPr lang="en-US" altLang="zh-CN"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3" y="3792431"/>
            <a:ext cx="3845001" cy="2334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4067944" y="3284984"/>
            <a:ext cx="3227070" cy="239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412" y="4149080"/>
            <a:ext cx="31813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310181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活动服务信息提供</a:t>
            </a:r>
            <a:endParaRPr lang="zh-CN" altLang="en-US" dirty="0"/>
          </a:p>
        </p:txBody>
      </p:sp>
      <p:sp>
        <p:nvSpPr>
          <p:cNvPr id="3" name="TextBox 2"/>
          <p:cNvSpPr txBox="1"/>
          <p:nvPr/>
        </p:nvSpPr>
        <p:spPr>
          <a:xfrm>
            <a:off x="899592" y="1196751"/>
            <a:ext cx="8032968" cy="5078313"/>
          </a:xfrm>
          <a:prstGeom prst="rect">
            <a:avLst/>
          </a:prstGeom>
          <a:noFill/>
        </p:spPr>
        <p:txBody>
          <a:bodyPr wrap="none" rtlCol="0">
            <a:spAutoFit/>
          </a:bodyPr>
          <a:lstStyle/>
          <a:p>
            <a:r>
              <a:rPr lang="zh-CN" altLang="en-US" dirty="0" smtClean="0"/>
              <a:t>天气信息内容解决方案：</a:t>
            </a:r>
            <a:endParaRPr lang="en-US" altLang="zh-CN" dirty="0" smtClean="0"/>
          </a:p>
          <a:p>
            <a:r>
              <a:rPr lang="zh-CN" altLang="en-US" dirty="0" smtClean="0"/>
              <a:t>系统仅提供当前活动地理位置相关的天气信息，个性定制数据，人工录入</a:t>
            </a:r>
            <a:endParaRPr lang="en-US" altLang="zh-CN" dirty="0" smtClean="0"/>
          </a:p>
          <a:p>
            <a:r>
              <a:rPr lang="zh-CN" altLang="en-US" dirty="0" smtClean="0"/>
              <a:t>例如：</a:t>
            </a:r>
            <a:endParaRPr lang="en-US" altLang="zh-CN" dirty="0"/>
          </a:p>
          <a:p>
            <a:endParaRPr lang="en-US" altLang="zh-CN" dirty="0"/>
          </a:p>
          <a:p>
            <a:endParaRPr lang="en-US" altLang="zh-CN" dirty="0" smtClean="0"/>
          </a:p>
          <a:p>
            <a:endParaRPr lang="en-US" altLang="zh-CN" dirty="0" smtClean="0"/>
          </a:p>
          <a:p>
            <a:endParaRPr lang="en-US" altLang="zh-CN" dirty="0" smtClean="0"/>
          </a:p>
          <a:p>
            <a:r>
              <a:rPr lang="zh-CN" altLang="en-US" dirty="0" smtClean="0"/>
              <a:t>餐饮娱乐信息</a:t>
            </a:r>
            <a:r>
              <a:rPr lang="zh-CN" altLang="en-US" dirty="0"/>
              <a:t>内容</a:t>
            </a:r>
            <a:r>
              <a:rPr lang="zh-CN" altLang="en-US" dirty="0" smtClean="0"/>
              <a:t>解决方案：</a:t>
            </a:r>
            <a:endParaRPr lang="en-US" altLang="zh-CN" dirty="0" smtClean="0"/>
          </a:p>
          <a:p>
            <a:r>
              <a:rPr lang="zh-CN" altLang="en-US" dirty="0"/>
              <a:t>系统仅</a:t>
            </a:r>
            <a:r>
              <a:rPr lang="zh-CN" altLang="en-US" dirty="0" smtClean="0"/>
              <a:t>提供当前活动地理位置相关餐饮娱乐信息，</a:t>
            </a:r>
            <a:r>
              <a:rPr lang="zh-CN" altLang="en-US" dirty="0"/>
              <a:t>个性定制数据</a:t>
            </a:r>
            <a:r>
              <a:rPr lang="zh-CN" altLang="en-US" dirty="0" smtClean="0"/>
              <a:t>数，人工录入</a:t>
            </a:r>
            <a:endParaRPr lang="en-US" altLang="zh-CN" dirty="0" smtClean="0"/>
          </a:p>
          <a:p>
            <a:r>
              <a:rPr lang="zh-CN" altLang="en-US" dirty="0"/>
              <a:t>例如：</a:t>
            </a:r>
            <a:endParaRPr lang="en-US" altLang="zh-CN" dirty="0"/>
          </a:p>
          <a:p>
            <a:endParaRPr lang="en-US" altLang="zh-CN" dirty="0" smtClean="0"/>
          </a:p>
          <a:p>
            <a:endParaRPr lang="en-US" altLang="zh-CN" dirty="0" smtClean="0"/>
          </a:p>
          <a:p>
            <a:endParaRPr lang="en-US" altLang="zh-CN" dirty="0" smtClean="0"/>
          </a:p>
          <a:p>
            <a:r>
              <a:rPr lang="zh-CN" altLang="en-US" dirty="0" smtClean="0"/>
              <a:t>停车信息内容解决方案：</a:t>
            </a:r>
            <a:endParaRPr lang="en-US" altLang="zh-CN" dirty="0" smtClean="0"/>
          </a:p>
          <a:p>
            <a:r>
              <a:rPr lang="zh-CN" altLang="en-US" dirty="0"/>
              <a:t>系统仅</a:t>
            </a:r>
            <a:r>
              <a:rPr lang="zh-CN" altLang="en-US" dirty="0" smtClean="0"/>
              <a:t>提供</a:t>
            </a:r>
            <a:r>
              <a:rPr lang="zh-CN" altLang="en-US" dirty="0"/>
              <a:t>当前活动地理位置</a:t>
            </a:r>
            <a:r>
              <a:rPr lang="zh-CN" altLang="en-US" dirty="0" smtClean="0"/>
              <a:t>相关</a:t>
            </a:r>
            <a:r>
              <a:rPr lang="zh-CN" altLang="en-US" dirty="0"/>
              <a:t>停车</a:t>
            </a:r>
            <a:r>
              <a:rPr lang="zh-CN" altLang="en-US" dirty="0" smtClean="0"/>
              <a:t>信息，</a:t>
            </a:r>
            <a:r>
              <a:rPr lang="zh-CN" altLang="en-US" dirty="0"/>
              <a:t>个性定制数据</a:t>
            </a:r>
            <a:r>
              <a:rPr lang="zh-CN" altLang="en-US" dirty="0" smtClean="0"/>
              <a:t>，人工录入</a:t>
            </a:r>
            <a:endParaRPr lang="en-US" altLang="zh-CN" dirty="0" smtClean="0"/>
          </a:p>
          <a:p>
            <a:r>
              <a:rPr lang="zh-CN" altLang="en-US" dirty="0" smtClean="0"/>
              <a:t>例如：</a:t>
            </a:r>
          </a:p>
          <a:p>
            <a:r>
              <a:rPr lang="zh-CN" altLang="en-US" dirty="0" smtClean="0"/>
              <a:t>根据活动地点不同给出不同的停车方案</a:t>
            </a:r>
            <a:endParaRPr lang="en-US" altLang="zh-CN" dirty="0" smtClean="0"/>
          </a:p>
          <a:p>
            <a:r>
              <a:rPr lang="zh-CN" altLang="en-US" dirty="0"/>
              <a:t>按小时收费的</a:t>
            </a:r>
            <a:r>
              <a:rPr lang="zh-CN" altLang="en-US" dirty="0" smtClean="0"/>
              <a:t>，</a:t>
            </a:r>
            <a:r>
              <a:rPr lang="zh-CN" altLang="en-US" dirty="0"/>
              <a:t>或者是不要钱</a:t>
            </a:r>
            <a:r>
              <a:rPr lang="zh-CN" altLang="en-US" dirty="0" smtClean="0"/>
              <a:t>的等等</a:t>
            </a:r>
            <a:endParaRPr lang="en-US" altLang="zh-CN"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25482"/>
            <a:ext cx="3600400" cy="104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825482"/>
            <a:ext cx="2439534" cy="859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2420888"/>
            <a:ext cx="29718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900" y="3872855"/>
            <a:ext cx="15621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7949" y="3863702"/>
            <a:ext cx="380047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8144" y="2185404"/>
            <a:ext cx="28956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881852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语音文字互动</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8664"/>
            <a:ext cx="233362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067944" y="1490053"/>
            <a:ext cx="3185487" cy="2308324"/>
          </a:xfrm>
          <a:prstGeom prst="rect">
            <a:avLst/>
          </a:prstGeom>
          <a:noFill/>
        </p:spPr>
        <p:txBody>
          <a:bodyPr wrap="none" rtlCol="0">
            <a:spAutoFit/>
          </a:bodyPr>
          <a:lstStyle/>
          <a:p>
            <a:r>
              <a:rPr lang="zh-CN" altLang="en-US" dirty="0" smtClean="0"/>
              <a:t>即时聊天功能</a:t>
            </a:r>
            <a:endParaRPr lang="en-US" altLang="zh-CN" dirty="0" smtClean="0"/>
          </a:p>
          <a:p>
            <a:endParaRPr lang="en-US" altLang="zh-CN" dirty="0" smtClean="0"/>
          </a:p>
          <a:p>
            <a:r>
              <a:rPr lang="zh-CN" altLang="en-US" dirty="0" smtClean="0"/>
              <a:t>每个活动参与者可以互动交流</a:t>
            </a:r>
            <a:endParaRPr lang="en-US" altLang="zh-CN" dirty="0" smtClean="0"/>
          </a:p>
          <a:p>
            <a:r>
              <a:rPr lang="zh-CN" altLang="en-US" dirty="0"/>
              <a:t>让</a:t>
            </a:r>
            <a:r>
              <a:rPr lang="zh-CN" altLang="en-US" dirty="0" smtClean="0"/>
              <a:t>活动有效延续</a:t>
            </a:r>
            <a:endParaRPr lang="en-US" altLang="zh-CN" dirty="0" smtClean="0"/>
          </a:p>
          <a:p>
            <a:endParaRPr lang="en-US" altLang="zh-CN" dirty="0"/>
          </a:p>
          <a:p>
            <a:r>
              <a:rPr lang="zh-CN" altLang="en-US" dirty="0" smtClean="0"/>
              <a:t>用户可以设置</a:t>
            </a:r>
            <a:r>
              <a:rPr lang="zh-CN" altLang="en-US" dirty="0"/>
              <a:t>相应的权限</a:t>
            </a:r>
            <a:endParaRPr lang="en-US" altLang="zh-CN" dirty="0" smtClean="0"/>
          </a:p>
          <a:p>
            <a:endParaRPr lang="en-US" altLang="zh-CN" dirty="0"/>
          </a:p>
          <a:p>
            <a:r>
              <a:rPr lang="zh-CN" altLang="en-US" dirty="0" smtClean="0"/>
              <a:t>支持语音</a:t>
            </a:r>
            <a:r>
              <a:rPr lang="zh-CN" altLang="en-US" dirty="0"/>
              <a:t>，</a:t>
            </a:r>
            <a:r>
              <a:rPr lang="zh-CN" altLang="en-US" dirty="0" smtClean="0"/>
              <a:t>图文发送</a:t>
            </a:r>
            <a:endParaRPr lang="en-US" altLang="zh-CN" dirty="0" smtClean="0"/>
          </a:p>
        </p:txBody>
      </p:sp>
    </p:spTree>
    <p:extLst>
      <p:ext uri="{BB962C8B-B14F-4D97-AF65-F5344CB8AC3E}">
        <p14:creationId xmlns:p14="http://schemas.microsoft.com/office/powerpoint/2010/main" val="2124342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实例</a:t>
            </a:r>
            <a:r>
              <a:rPr lang="zh-CN" altLang="en-US" dirty="0" smtClean="0"/>
              <a:t>模拟</a:t>
            </a:r>
            <a:r>
              <a:rPr lang="en-US" altLang="zh-CN" dirty="0" smtClean="0"/>
              <a:t>(1)</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sz="2600" dirty="0"/>
              <a:t>参加中国</a:t>
            </a:r>
            <a:r>
              <a:rPr lang="en-US" altLang="zh-CN" sz="2600" dirty="0"/>
              <a:t>MINI</a:t>
            </a:r>
            <a:r>
              <a:rPr lang="zh-CN" altLang="zh-CN" sz="2600" dirty="0"/>
              <a:t>品牌文化活动展</a:t>
            </a:r>
          </a:p>
          <a:p>
            <a:r>
              <a:rPr lang="en-US" altLang="zh-CN" sz="2600" dirty="0"/>
              <a:t> </a:t>
            </a:r>
            <a:endParaRPr lang="zh-CN" altLang="zh-CN" sz="2600" dirty="0"/>
          </a:p>
          <a:p>
            <a:r>
              <a:rPr lang="zh-CN" altLang="zh-CN" sz="2600" dirty="0"/>
              <a:t>小</a:t>
            </a:r>
            <a:r>
              <a:rPr lang="en-US" altLang="zh-CN" sz="2600" dirty="0"/>
              <a:t>M </a:t>
            </a:r>
            <a:r>
              <a:rPr lang="zh-CN" altLang="zh-CN" sz="2600" dirty="0"/>
              <a:t>很</a:t>
            </a:r>
            <a:r>
              <a:rPr lang="zh-CN" altLang="zh-CN" sz="2600" dirty="0" smtClean="0"/>
              <a:t>关注</a:t>
            </a:r>
            <a:r>
              <a:rPr lang="en-US" altLang="zh-CN" sz="2600" dirty="0"/>
              <a:t>MINI</a:t>
            </a:r>
            <a:r>
              <a:rPr lang="zh-CN" altLang="zh-CN" sz="2600" dirty="0" smtClean="0"/>
              <a:t>系列</a:t>
            </a:r>
            <a:r>
              <a:rPr lang="zh-CN" altLang="zh-CN" sz="2600" dirty="0"/>
              <a:t>车型和品牌文化，也是</a:t>
            </a:r>
            <a:r>
              <a:rPr lang="en-US" altLang="zh-CN" sz="2600" dirty="0"/>
              <a:t>Apple</a:t>
            </a:r>
            <a:r>
              <a:rPr lang="zh-CN" altLang="zh-CN" sz="2600" dirty="0"/>
              <a:t>设备玩家</a:t>
            </a:r>
          </a:p>
          <a:p>
            <a:r>
              <a:rPr lang="en-US" altLang="zh-CN" sz="2600" dirty="0"/>
              <a:t> </a:t>
            </a:r>
            <a:endParaRPr lang="zh-CN" altLang="zh-CN" sz="2600" dirty="0"/>
          </a:p>
          <a:p>
            <a:r>
              <a:rPr lang="zh-CN" altLang="zh-CN" sz="2600" dirty="0"/>
              <a:t>近期下载了一个</a:t>
            </a:r>
            <a:r>
              <a:rPr lang="en-US" altLang="zh-CN" sz="2600" dirty="0"/>
              <a:t>IOS MINI APP</a:t>
            </a:r>
            <a:r>
              <a:rPr lang="zh-CN" altLang="zh-CN" sz="2600" dirty="0"/>
              <a:t>，通过推送消息，获知今天</a:t>
            </a:r>
            <a:r>
              <a:rPr lang="en-US" altLang="zh-CN" sz="2600" dirty="0"/>
              <a:t>MINI</a:t>
            </a:r>
            <a:r>
              <a:rPr lang="zh-CN" altLang="zh-CN" sz="2600" dirty="0"/>
              <a:t>在某艺术区举办</a:t>
            </a:r>
            <a:r>
              <a:rPr lang="en-US" altLang="zh-CN" sz="2600" dirty="0"/>
              <a:t>MINI</a:t>
            </a:r>
            <a:r>
              <a:rPr lang="zh-CN" altLang="zh-CN" sz="2600" dirty="0"/>
              <a:t>文化展，向世人展示</a:t>
            </a:r>
            <a:r>
              <a:rPr lang="en-US" altLang="zh-CN" sz="2600" dirty="0"/>
              <a:t>MINI</a:t>
            </a:r>
            <a:r>
              <a:rPr lang="zh-CN" altLang="zh-CN" sz="2600" dirty="0"/>
              <a:t>的品牌文化，并提供相关体验活动。</a:t>
            </a:r>
          </a:p>
          <a:p>
            <a:r>
              <a:rPr lang="en-US" altLang="zh-CN" sz="2600" dirty="0"/>
              <a:t> </a:t>
            </a:r>
            <a:endParaRPr lang="zh-CN" altLang="zh-CN" sz="2600" dirty="0"/>
          </a:p>
          <a:p>
            <a:r>
              <a:rPr lang="zh-CN" altLang="zh-CN" sz="2600" dirty="0"/>
              <a:t>他决定参加，由于不知道艺术区的具体位置，于是他打开</a:t>
            </a:r>
            <a:r>
              <a:rPr lang="en-US" altLang="zh-CN" sz="2600" dirty="0"/>
              <a:t>MINI APP</a:t>
            </a:r>
            <a:r>
              <a:rPr lang="zh-CN" altLang="zh-CN" sz="2600" dirty="0"/>
              <a:t>，直接点击位置导航获得活动地点导航信息</a:t>
            </a:r>
          </a:p>
          <a:p>
            <a:endParaRPr lang="en-US" altLang="zh-CN" dirty="0" smtClean="0"/>
          </a:p>
        </p:txBody>
      </p:sp>
    </p:spTree>
    <p:extLst>
      <p:ext uri="{BB962C8B-B14F-4D97-AF65-F5344CB8AC3E}">
        <p14:creationId xmlns:p14="http://schemas.microsoft.com/office/powerpoint/2010/main" val="286672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TotalTime>
  <Words>953</Words>
  <Application>Microsoft Office PowerPoint</Application>
  <PresentationFormat>全屏显示(4:3)</PresentationFormat>
  <Paragraphs>131</Paragraphs>
  <Slides>20</Slides>
  <Notes>0</Notes>
  <HiddenSlides>0</HiddenSlides>
  <MMClips>1</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MINI APP </vt:lpstr>
      <vt:lpstr>MINI粉儿如何获得活动信息</vt:lpstr>
      <vt:lpstr>MINI粉儿如何参加活动互动</vt:lpstr>
      <vt:lpstr>MINI粉儿活动中能做些什么</vt:lpstr>
      <vt:lpstr>AR(Augmented Reality）</vt:lpstr>
      <vt:lpstr>位置导航 轨迹跟踪</vt:lpstr>
      <vt:lpstr>活动服务信息提供</vt:lpstr>
      <vt:lpstr>语音文字互动</vt:lpstr>
      <vt:lpstr>实例模拟(1)</vt:lpstr>
      <vt:lpstr>PowerPoint 演示文稿</vt:lpstr>
      <vt:lpstr>PowerPoint 演示文稿</vt:lpstr>
      <vt:lpstr>实例模拟（2）</vt:lpstr>
      <vt:lpstr>PowerPoint 演示文稿</vt:lpstr>
      <vt:lpstr>实例模拟（3）</vt:lpstr>
      <vt:lpstr>PowerPoint 演示文稿</vt:lpstr>
      <vt:lpstr>PowerPoint 演示文稿</vt:lpstr>
      <vt:lpstr>PowerPoint 演示文稿</vt:lpstr>
      <vt:lpstr>AR技术定义</vt:lpstr>
      <vt:lpstr>PowerPoint 演示文稿</vt:lpstr>
      <vt:lpstr> 谢谢观看</vt:lpstr>
    </vt:vector>
  </TitlesOfParts>
  <Company>Foch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Browning</dc:creator>
  <cp:lastModifiedBy>gongyin</cp:lastModifiedBy>
  <cp:revision>98</cp:revision>
  <dcterms:created xsi:type="dcterms:W3CDTF">2012-11-27T07:50:40Z</dcterms:created>
  <dcterms:modified xsi:type="dcterms:W3CDTF">2012-12-03T08:26:44Z</dcterms:modified>
</cp:coreProperties>
</file>